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3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1C11"/>
    <a:srgbClr val="CC5D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>
        <p:scale>
          <a:sx n="77" d="100"/>
          <a:sy n="77" d="100"/>
        </p:scale>
        <p:origin x="-99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1E0-F15C-4FD2-B93C-DAA0A5E9F4CB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2C806-E2FD-4621-A648-B991E5239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986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1E0-F15C-4FD2-B93C-DAA0A5E9F4CB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2C806-E2FD-4621-A648-B991E5239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063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1E0-F15C-4FD2-B93C-DAA0A5E9F4CB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2C806-E2FD-4621-A648-B991E5239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136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1E0-F15C-4FD2-B93C-DAA0A5E9F4CB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2C806-E2FD-4621-A648-B991E5239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135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1E0-F15C-4FD2-B93C-DAA0A5E9F4CB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2C806-E2FD-4621-A648-B991E5239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271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1E0-F15C-4FD2-B93C-DAA0A5E9F4CB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2C806-E2FD-4621-A648-B991E5239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6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1E0-F15C-4FD2-B93C-DAA0A5E9F4CB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2C806-E2FD-4621-A648-B991E5239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5264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1E0-F15C-4FD2-B93C-DAA0A5E9F4CB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2C806-E2FD-4621-A648-B991E5239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571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1E0-F15C-4FD2-B93C-DAA0A5E9F4CB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2C806-E2FD-4621-A648-B991E5239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253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1E0-F15C-4FD2-B93C-DAA0A5E9F4CB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2C806-E2FD-4621-A648-B991E5239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325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5E21E0-F15C-4FD2-B93C-DAA0A5E9F4CB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72C806-E2FD-4621-A648-B991E5239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38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Блок-схема: документ 6"/>
          <p:cNvSpPr/>
          <p:nvPr userDrawn="1"/>
        </p:nvSpPr>
        <p:spPr>
          <a:xfrm>
            <a:off x="191069" y="177422"/>
            <a:ext cx="8775510" cy="6387152"/>
          </a:xfrm>
          <a:prstGeom prst="flowChartDocument">
            <a:avLst/>
          </a:prstGeom>
          <a:blipFill dpi="0" rotWithShape="1">
            <a:blip r:embed="rId14">
              <a:alphaModFix amt="58000"/>
              <a:grayscl/>
            </a:blip>
            <a:srcRect/>
            <a:stretch>
              <a:fillRect/>
            </a:stretch>
          </a:blipFill>
          <a:scene3d>
            <a:camera prst="orthographicFront"/>
            <a:lightRig rig="threePt" dir="t"/>
          </a:scene3d>
          <a:sp3d extrusionH="38100" contourW="44450">
            <a:bevelT w="133350" prst="riblet"/>
            <a:bevelB w="50800"/>
            <a:contourClr>
              <a:srgbClr val="CC5D12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15" cstate="email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401" y="-71549"/>
            <a:ext cx="2762451" cy="219891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5563" y="4090737"/>
            <a:ext cx="2573916" cy="2965599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5E21E0-F15C-4FD2-B93C-DAA0A5E9F4CB}" type="datetimeFigureOut">
              <a:rPr lang="ru-RU" smtClean="0"/>
              <a:t>24.04.2020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72C806-E2FD-4621-A648-B991E52397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71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88541"/>
            <a:ext cx="7772400" cy="2088291"/>
          </a:xfrm>
        </p:spPr>
        <p:txBody>
          <a:bodyPr>
            <a:normAutofit fontScale="90000"/>
          </a:bodyPr>
          <a:lstStyle/>
          <a:p>
            <a:r>
              <a:rPr lang="ru-RU" sz="8000" dirty="0" smtClean="0"/>
              <a:t/>
            </a:r>
            <a:br>
              <a:rPr lang="ru-RU" sz="8000" dirty="0" smtClean="0"/>
            </a:br>
            <a:r>
              <a:rPr lang="ru-RU" sz="7300" b="1" dirty="0" smtClean="0">
                <a:solidFill>
                  <a:srgbClr val="0070C0"/>
                </a:solidFill>
              </a:rPr>
              <a:t>Музыка и театр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8286" y="3169551"/>
            <a:ext cx="6858000" cy="1655762"/>
          </a:xfrm>
        </p:spPr>
        <p:txBody>
          <a:bodyPr>
            <a:normAutofit/>
          </a:bodyPr>
          <a:lstStyle/>
          <a:p>
            <a:r>
              <a:rPr lang="ru-RU" sz="8800" b="1" dirty="0" smtClean="0">
                <a:solidFill>
                  <a:schemeClr val="accent4">
                    <a:lumMod val="50000"/>
                  </a:schemeClr>
                </a:solidFill>
              </a:rPr>
              <a:t>Балет</a:t>
            </a:r>
            <a:endParaRPr lang="ru-RU" sz="8800" b="1" dirty="0">
              <a:solidFill>
                <a:schemeClr val="accent4">
                  <a:lumMod val="50000"/>
                </a:schemeClr>
              </a:solidFill>
            </a:endParaRPr>
          </a:p>
          <a:p>
            <a:endParaRPr lang="ru-RU" sz="880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09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1450" y="-327025"/>
            <a:ext cx="9486900" cy="70294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560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902" y="407773"/>
            <a:ext cx="7687447" cy="5769190"/>
          </a:xfrm>
        </p:spPr>
        <p:txBody>
          <a:bodyPr>
            <a:normAutofit/>
          </a:bodyPr>
          <a:lstStyle/>
          <a:p>
            <a:r>
              <a:rPr lang="ru-RU" sz="3600" u="sng" dirty="0" err="1">
                <a:solidFill>
                  <a:srgbClr val="FF0000"/>
                </a:solidFill>
              </a:rPr>
              <a:t>Бале́т</a:t>
            </a:r>
            <a:r>
              <a:rPr lang="ru-RU" sz="3600" dirty="0"/>
              <a:t> (фр. </a:t>
            </a:r>
            <a:r>
              <a:rPr lang="ru-RU" sz="3600" dirty="0" err="1"/>
              <a:t>ballet</a:t>
            </a:r>
            <a:r>
              <a:rPr lang="ru-RU" sz="3600" dirty="0"/>
              <a:t>, от лат. </a:t>
            </a:r>
            <a:r>
              <a:rPr lang="ru-RU" sz="3600" dirty="0" err="1"/>
              <a:t>ballo</a:t>
            </a:r>
            <a:r>
              <a:rPr lang="ru-RU" sz="3600" dirty="0"/>
              <a:t> — танцую) — вид сценического искусства, основными выразительными средствами которого являются неразрывно связанные между собой </a:t>
            </a:r>
            <a:r>
              <a:rPr lang="ru-RU" sz="3600" u="sng" dirty="0">
                <a:solidFill>
                  <a:schemeClr val="accent1">
                    <a:lumMod val="50000"/>
                  </a:schemeClr>
                </a:solidFill>
              </a:rPr>
              <a:t>музыка</a:t>
            </a:r>
            <a:r>
              <a:rPr lang="ru-RU" sz="3600" dirty="0"/>
              <a:t> и </a:t>
            </a:r>
            <a:r>
              <a:rPr lang="ru-RU" sz="3600" u="sng" dirty="0">
                <a:solidFill>
                  <a:schemeClr val="accent1">
                    <a:lumMod val="50000"/>
                  </a:schemeClr>
                </a:solidFill>
              </a:rPr>
              <a:t>танец</a:t>
            </a:r>
            <a:r>
              <a:rPr lang="ru-RU" sz="3600" dirty="0"/>
              <a:t>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943" y="3398108"/>
            <a:ext cx="5408535" cy="30521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763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716692"/>
            <a:ext cx="7886700" cy="5460271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Чаще всего в основе балета лежит определённый </a:t>
            </a:r>
            <a:r>
              <a:rPr lang="ru-RU" b="1" u="sng" dirty="0"/>
              <a:t>сюжет</a:t>
            </a:r>
            <a:r>
              <a:rPr lang="ru-RU" dirty="0"/>
              <a:t>, </a:t>
            </a:r>
            <a:r>
              <a:rPr lang="ru-RU" b="1" u="sng" dirty="0"/>
              <a:t>драматургический замысел</a:t>
            </a:r>
            <a:r>
              <a:rPr lang="ru-RU" dirty="0"/>
              <a:t>, </a:t>
            </a:r>
            <a:r>
              <a:rPr lang="ru-RU" b="1" u="sng" dirty="0"/>
              <a:t>либретто</a:t>
            </a:r>
            <a:r>
              <a:rPr lang="ru-RU" dirty="0"/>
              <a:t>, но бывают и </a:t>
            </a:r>
            <a:r>
              <a:rPr lang="ru-RU" b="1" u="sng" dirty="0"/>
              <a:t>бессюжетные балеты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. Основными видами танца в балете являются классический танец и характерный танец. 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843" y="3103286"/>
            <a:ext cx="6141307" cy="31034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773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2410" y="716692"/>
            <a:ext cx="7886700" cy="5509698"/>
          </a:xfrm>
        </p:spPr>
        <p:txBody>
          <a:bodyPr>
            <a:normAutofit/>
          </a:bodyPr>
          <a:lstStyle/>
          <a:p>
            <a:r>
              <a:rPr lang="ru-RU" sz="3200" dirty="0"/>
              <a:t>Важную роль </a:t>
            </a:r>
            <a:r>
              <a:rPr lang="ru-RU" sz="3200" dirty="0" smtClean="0"/>
              <a:t>в балете играет </a:t>
            </a:r>
            <a:r>
              <a:rPr lang="ru-RU" sz="3200" b="1" u="sng" dirty="0"/>
              <a:t>пантомима, </a:t>
            </a:r>
            <a:r>
              <a:rPr lang="ru-RU" sz="3200" dirty="0"/>
              <a:t>с помощью которой актёры передают чувства героев, их «разговор» между собой, суть происходящего. В современном балете широко используются также </a:t>
            </a:r>
            <a:r>
              <a:rPr lang="ru-RU" sz="3200" b="1" u="sng" dirty="0"/>
              <a:t>элементы гимнастики </a:t>
            </a:r>
            <a:r>
              <a:rPr lang="ru-RU" sz="3200" dirty="0"/>
              <a:t>и </a:t>
            </a:r>
            <a:r>
              <a:rPr lang="ru-RU" sz="3200" b="1" u="sng" dirty="0"/>
              <a:t>акробатики</a:t>
            </a:r>
            <a:r>
              <a:rPr lang="ru-RU" sz="3200" dirty="0"/>
              <a:t>. </a:t>
            </a:r>
            <a:endParaRPr lang="ru-RU" sz="3200" dirty="0" smtClean="0"/>
          </a:p>
          <a:p>
            <a:r>
              <a:rPr lang="ru-RU" sz="3200" b="1" dirty="0" smtClean="0"/>
              <a:t>Балет </a:t>
            </a:r>
            <a:r>
              <a:rPr lang="ru-RU" sz="3200" b="1" dirty="0"/>
              <a:t>требует выдержки и выносливости от любого человека, занимающегося им</a:t>
            </a:r>
            <a:r>
              <a:rPr lang="ru-RU" sz="3200" dirty="0"/>
              <a:t>.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18367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975"/>
            <a:ext cx="9212414" cy="6859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55431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48432" y="766119"/>
            <a:ext cx="4066918" cy="5410844"/>
          </a:xfrm>
        </p:spPr>
        <p:txBody>
          <a:bodyPr/>
          <a:lstStyle/>
          <a:p>
            <a:r>
              <a:rPr lang="ru-RU" b="1" dirty="0"/>
              <a:t>Балет зародился в Италии в XVI в., вначале как объединённая единым действием или настроением танцевальная сценка, эпизод в музыкальном представлении, опере.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11" y="979937"/>
            <a:ext cx="3983509" cy="53113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092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568410"/>
            <a:ext cx="7886700" cy="5608553"/>
          </a:xfrm>
        </p:spPr>
        <p:txBody>
          <a:bodyPr/>
          <a:lstStyle/>
          <a:p>
            <a:r>
              <a:rPr lang="ru-RU" b="1" dirty="0"/>
              <a:t>В</a:t>
            </a:r>
            <a:r>
              <a:rPr lang="ru-RU" b="1" dirty="0" smtClean="0"/>
              <a:t>о </a:t>
            </a:r>
            <a:r>
              <a:rPr lang="ru-RU" b="1" dirty="0"/>
              <a:t>Франции расцветает придворный балет как пышное торжественное зрелище. Музыкальную основу первых балетов составляли народные и придворные танцы, входившие в старинную сюиту. </a:t>
            </a:r>
            <a:endParaRPr lang="ru-RU" b="1" dirty="0" smtClean="0"/>
          </a:p>
          <a:p>
            <a:r>
              <a:rPr lang="ru-RU" b="1" dirty="0" smtClean="0"/>
              <a:t>Во </a:t>
            </a:r>
            <a:r>
              <a:rPr lang="ru-RU" b="1" dirty="0"/>
              <a:t>второй половине XVII века появляются новые театральные жанры, такие как комедия-балет, опера-балет, в которых значительное место отводится балетной </a:t>
            </a:r>
            <a:r>
              <a:rPr lang="ru-RU" b="1" dirty="0" smtClean="0"/>
              <a:t>музыке </a:t>
            </a:r>
            <a:r>
              <a:rPr lang="ru-RU" b="1" dirty="0"/>
              <a:t>и делаются попытки </a:t>
            </a:r>
            <a:r>
              <a:rPr lang="ru-RU" b="1" dirty="0" smtClean="0"/>
              <a:t>сделать ее отдельным жанром.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9115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753762"/>
            <a:ext cx="7886700" cy="5423201"/>
          </a:xfrm>
        </p:spPr>
        <p:txBody>
          <a:bodyPr/>
          <a:lstStyle/>
          <a:p>
            <a:r>
              <a:rPr lang="ru-RU" b="1" dirty="0"/>
              <a:t>Но самостоятельным видом сценического искусства балет становится только во второй половине XVIII века благодаря реформам, осуществлённым французским балетмейстером Жан Жоржем </a:t>
            </a:r>
            <a:r>
              <a:rPr lang="ru-RU" b="1" dirty="0" err="1"/>
              <a:t>Новером</a:t>
            </a:r>
            <a:r>
              <a:rPr lang="ru-RU" b="1" dirty="0"/>
              <a:t>. О</a:t>
            </a:r>
            <a:r>
              <a:rPr lang="ru-RU" b="1" dirty="0" smtClean="0"/>
              <a:t>н </a:t>
            </a:r>
            <a:r>
              <a:rPr lang="ru-RU" b="1" dirty="0"/>
              <a:t>создал спектакли, в которых содержание </a:t>
            </a:r>
            <a:r>
              <a:rPr lang="ru-RU" b="1" dirty="0" smtClean="0"/>
              <a:t>передается через пластику, пантомиму и утвердил </a:t>
            </a:r>
            <a:r>
              <a:rPr lang="ru-RU" b="1" dirty="0"/>
              <a:t>активную роль музыки как «программы, определяющей движения и действия танцовщика</a:t>
            </a:r>
            <a:r>
              <a:rPr lang="ru-RU" b="1" dirty="0" smtClean="0"/>
              <a:t>».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76051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8600"/>
            <a:ext cx="9144000" cy="68341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15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691978"/>
            <a:ext cx="7886700" cy="5484985"/>
          </a:xfrm>
        </p:spPr>
        <p:txBody>
          <a:bodyPr>
            <a:normAutofit/>
          </a:bodyPr>
          <a:lstStyle/>
          <a:p>
            <a:r>
              <a:rPr lang="ru-RU" sz="3200" b="1" dirty="0"/>
              <a:t>Дальнейшее развитие и расцвет балета приходится на эпоху романтизма. </a:t>
            </a:r>
            <a:endParaRPr lang="ru-RU" sz="3200" b="1" dirty="0" smtClean="0"/>
          </a:p>
          <a:p>
            <a:r>
              <a:rPr lang="ru-RU" sz="3200" b="1" dirty="0" smtClean="0"/>
              <a:t>Ещё </a:t>
            </a:r>
            <a:r>
              <a:rPr lang="ru-RU" sz="3200" b="1" dirty="0"/>
              <a:t>в 30-е годы XVIII в. французская балерина Мария </a:t>
            </a:r>
            <a:r>
              <a:rPr lang="ru-RU" sz="3200" b="1" dirty="0" err="1"/>
              <a:t>Камарго</a:t>
            </a:r>
            <a:r>
              <a:rPr lang="ru-RU" sz="3200" b="1" dirty="0"/>
              <a:t> укоротила юбку и отказалась от каблуков. К концу XVIII в. балетный костюм становится значительно более лёгким и свободным для действия, что в немалой степени способствует бурному развитию техники танца. </a:t>
            </a:r>
          </a:p>
        </p:txBody>
      </p:sp>
    </p:spTree>
    <p:extLst>
      <p:ext uri="{BB962C8B-B14F-4D97-AF65-F5344CB8AC3E}">
        <p14:creationId xmlns:p14="http://schemas.microsoft.com/office/powerpoint/2010/main" val="398648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12204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902043"/>
            <a:ext cx="7886700" cy="5274920"/>
          </a:xfrm>
        </p:spPr>
        <p:txBody>
          <a:bodyPr/>
          <a:lstStyle/>
          <a:p>
            <a:r>
              <a:rPr lang="ru-RU" sz="3200" b="1" dirty="0"/>
              <a:t>Пытаясь сделать свой танец более воздушным, исполнительницы старались встать на кончики пальцев, что привело к изобретению </a:t>
            </a:r>
            <a:r>
              <a:rPr lang="ru-RU" sz="3200" b="1" u="sng" dirty="0">
                <a:solidFill>
                  <a:srgbClr val="0070C0"/>
                </a:solidFill>
              </a:rPr>
              <a:t>пуант</a:t>
            </a:r>
            <a:r>
              <a:rPr lang="ru-RU" sz="3200" b="1" dirty="0"/>
              <a:t>. В дальнейшем пальцевая техника женского танца активно развивается. Первой применившей танец на пуантах как выразительное средство была </a:t>
            </a:r>
            <a:r>
              <a:rPr lang="ru-RU" sz="3200" b="1" u="sng" dirty="0">
                <a:solidFill>
                  <a:srgbClr val="0070C0"/>
                </a:solidFill>
              </a:rPr>
              <a:t>Мария Тальони</a:t>
            </a:r>
            <a:r>
              <a:rPr lang="ru-RU" sz="3200" b="1" dirty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5564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1210"/>
            <a:ext cx="9144000" cy="66108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778514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9223" y="2156856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6600" b="1" dirty="0" smtClean="0">
                <a:solidFill>
                  <a:srgbClr val="5F1C11"/>
                </a:solidFill>
              </a:rPr>
              <a:t>Балет в России</a:t>
            </a:r>
            <a:endParaRPr lang="ru-RU" sz="6600" b="1" dirty="0">
              <a:solidFill>
                <a:srgbClr val="5F1C1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8104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877330"/>
            <a:ext cx="7886700" cy="5299633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Балет в России начал формироваться </a:t>
            </a:r>
            <a:r>
              <a:rPr lang="ru-RU" sz="3200" b="1" dirty="0"/>
              <a:t>в начале XIX века благодаря деятельности французского балетмейстера Шарля-Луи </a:t>
            </a:r>
            <a:r>
              <a:rPr lang="ru-RU" sz="3200" b="1" dirty="0" err="1"/>
              <a:t>Дидло</a:t>
            </a:r>
            <a:r>
              <a:rPr lang="ru-RU" sz="3200" b="1" dirty="0"/>
              <a:t>. </a:t>
            </a:r>
            <a:r>
              <a:rPr lang="ru-RU" sz="3200" b="1" dirty="0" err="1"/>
              <a:t>Дидло</a:t>
            </a:r>
            <a:r>
              <a:rPr lang="ru-RU" sz="3200" b="1" dirty="0"/>
              <a:t> усиливает роль кордебалета, связь танца и пантомимы, утверждает </a:t>
            </a:r>
            <a:r>
              <a:rPr lang="ru-RU" sz="3200" b="1" dirty="0" smtClean="0"/>
              <a:t>главенство женского </a:t>
            </a:r>
            <a:r>
              <a:rPr lang="ru-RU" sz="3200" b="1" dirty="0"/>
              <a:t>танца. </a:t>
            </a:r>
          </a:p>
        </p:txBody>
      </p:sp>
    </p:spTree>
    <p:extLst>
      <p:ext uri="{BB962C8B-B14F-4D97-AF65-F5344CB8AC3E}">
        <p14:creationId xmlns:p14="http://schemas.microsoft.com/office/powerpoint/2010/main" val="3204486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792321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14150" y="365126"/>
            <a:ext cx="4856207" cy="1325563"/>
          </a:xfrm>
        </p:spPr>
        <p:txBody>
          <a:bodyPr/>
          <a:lstStyle/>
          <a:p>
            <a:pPr algn="ctr"/>
            <a:r>
              <a:rPr lang="ru-RU" b="1" dirty="0" err="1" smtClean="0">
                <a:latin typeface="Palatino Linotype" panose="02040502050505030304" pitchFamily="18" charset="0"/>
              </a:rPr>
              <a:t>Мариус</a:t>
            </a:r>
            <a:r>
              <a:rPr lang="ru-RU" b="1" dirty="0" smtClean="0">
                <a:latin typeface="Palatino Linotype" panose="02040502050505030304" pitchFamily="18" charset="0"/>
              </a:rPr>
              <a:t> Петипа</a:t>
            </a:r>
            <a:br>
              <a:rPr lang="ru-RU" b="1" dirty="0" smtClean="0">
                <a:latin typeface="Palatino Linotype" panose="02040502050505030304" pitchFamily="18" charset="0"/>
              </a:rPr>
            </a:br>
            <a:r>
              <a:rPr lang="ru-RU" b="1" dirty="0" smtClean="0">
                <a:latin typeface="Palatino Linotype" panose="02040502050505030304" pitchFamily="18" charset="0"/>
              </a:rPr>
              <a:t>(1818-1910)</a:t>
            </a:r>
            <a:endParaRPr lang="ru-RU" b="1" dirty="0">
              <a:latin typeface="Palatino Linotype" panose="0204050205050503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680519"/>
            <a:ext cx="3886200" cy="4496444"/>
          </a:xfrm>
        </p:spPr>
        <p:txBody>
          <a:bodyPr/>
          <a:lstStyle/>
          <a:p>
            <a:r>
              <a:rPr lang="ru-RU" b="1" dirty="0"/>
              <a:t>Огромный вклад в развитие русского балета </a:t>
            </a:r>
            <a:r>
              <a:rPr lang="ru-RU" b="1" dirty="0" smtClean="0"/>
              <a:t>внес французский </a:t>
            </a:r>
            <a:r>
              <a:rPr lang="ru-RU" b="1" dirty="0"/>
              <a:t>и </a:t>
            </a:r>
            <a:r>
              <a:rPr lang="ru-RU" b="1" dirty="0" smtClean="0"/>
              <a:t>русский солист </a:t>
            </a:r>
            <a:r>
              <a:rPr lang="ru-RU" b="1" dirty="0"/>
              <a:t>балета, балетмейстер, театральный деятель и </a:t>
            </a:r>
            <a:r>
              <a:rPr lang="ru-RU" b="1" dirty="0" smtClean="0"/>
              <a:t>педагог </a:t>
            </a:r>
            <a:r>
              <a:rPr lang="ru-RU" b="1" dirty="0" err="1"/>
              <a:t>Мариус</a:t>
            </a:r>
            <a:r>
              <a:rPr lang="ru-RU" b="1" dirty="0"/>
              <a:t> Петипа.</a:t>
            </a: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838" y="1706265"/>
            <a:ext cx="3830594" cy="4462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38412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135925"/>
            <a:ext cx="7886700" cy="1396314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Palatino Linotype" panose="02040502050505030304" pitchFamily="18" charset="0"/>
              </a:rPr>
              <a:t>Петр Ильич Чайковский (1840-1893)</a:t>
            </a:r>
            <a:endParaRPr lang="ru-RU" sz="4000" b="1" dirty="0">
              <a:latin typeface="Palatino Linotype" panose="0204050205050503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13653" y="1359243"/>
            <a:ext cx="4658497" cy="5041557"/>
          </a:xfrm>
        </p:spPr>
        <p:txBody>
          <a:bodyPr>
            <a:normAutofit/>
          </a:bodyPr>
          <a:lstStyle/>
          <a:p>
            <a:r>
              <a:rPr lang="ru-RU" b="1" dirty="0" smtClean="0"/>
              <a:t>Русский </a:t>
            </a:r>
            <a:r>
              <a:rPr lang="ru-RU" b="1" dirty="0"/>
              <a:t>композитор, педагог, дирижёр и </a:t>
            </a:r>
            <a:r>
              <a:rPr lang="ru-RU" b="1" dirty="0" smtClean="0"/>
              <a:t>музыкальный критик, автор огромного количества произведений, среди которых, 10 опер, 3 балета, 7 симфоний, 104 романса, и т.д.</a:t>
            </a:r>
            <a:endParaRPr lang="ru-RU" b="1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65" y="1334765"/>
            <a:ext cx="3645243" cy="48603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15882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778476"/>
            <a:ext cx="7886700" cy="5398487"/>
          </a:xfrm>
        </p:spPr>
        <p:txBody>
          <a:bodyPr>
            <a:normAutofit/>
          </a:bodyPr>
          <a:lstStyle/>
          <a:p>
            <a:r>
              <a:rPr lang="ru-RU" b="1" dirty="0" smtClean="0"/>
              <a:t>Вместе с П</a:t>
            </a:r>
            <a:r>
              <a:rPr lang="ru-RU" b="1" dirty="0"/>
              <a:t>. И. </a:t>
            </a:r>
            <a:r>
              <a:rPr lang="ru-RU" b="1" dirty="0" smtClean="0"/>
              <a:t>Чайковским Петипа поднял балет на новый уровень. </a:t>
            </a:r>
          </a:p>
          <a:p>
            <a:r>
              <a:rPr lang="ru-RU" b="1" dirty="0" smtClean="0"/>
              <a:t>Вместе они создали подлинные шедевры балетного искусства.  </a:t>
            </a:r>
          </a:p>
          <a:p>
            <a:r>
              <a:rPr lang="ru-RU" b="1" dirty="0" smtClean="0"/>
              <a:t>Балеты «Лебединое </a:t>
            </a:r>
            <a:r>
              <a:rPr lang="ru-RU" b="1" dirty="0"/>
              <a:t>озеро», «Спящая красавица», «Щелкунчик</a:t>
            </a:r>
            <a:r>
              <a:rPr lang="ru-RU" b="1" dirty="0" smtClean="0"/>
              <a:t>» наполненные глубоким содержанием и чувством стали образцами академического балета…</a:t>
            </a:r>
          </a:p>
        </p:txBody>
      </p:sp>
    </p:spTree>
    <p:extLst>
      <p:ext uri="{BB962C8B-B14F-4D97-AF65-F5344CB8AC3E}">
        <p14:creationId xmlns:p14="http://schemas.microsoft.com/office/powerpoint/2010/main" val="5256899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7439" y="2132142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solidFill>
                  <a:schemeClr val="accent1">
                    <a:lumMod val="50000"/>
                  </a:schemeClr>
                </a:solidFill>
                <a:latin typeface="Palatino Linotype" panose="02040502050505030304" pitchFamily="18" charset="0"/>
              </a:rPr>
              <a:t>Спасибо за внимание!</a:t>
            </a:r>
            <a:endParaRPr lang="ru-RU" sz="5400" dirty="0">
              <a:solidFill>
                <a:schemeClr val="accent1">
                  <a:lumMod val="50000"/>
                </a:schemeClr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729762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5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351D8B"/>
      </a:hlink>
      <a:folHlink>
        <a:srgbClr val="731A36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убление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</TotalTime>
  <Words>417</Words>
  <Application>Microsoft Office PowerPoint</Application>
  <PresentationFormat>Экран (4:3)</PresentationFormat>
  <Paragraphs>23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 Музыка и театр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Балет в России</vt:lpstr>
      <vt:lpstr>Презентация PowerPoint</vt:lpstr>
      <vt:lpstr>Презентация PowerPoint</vt:lpstr>
      <vt:lpstr>Мариус Петипа (1818-1910)</vt:lpstr>
      <vt:lpstr>Петр Ильич Чайковский (1840-1893)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Артём Кулаков</dc:creator>
  <cp:lastModifiedBy>OOO Aleks</cp:lastModifiedBy>
  <cp:revision>14</cp:revision>
  <dcterms:created xsi:type="dcterms:W3CDTF">2014-07-09T20:02:06Z</dcterms:created>
  <dcterms:modified xsi:type="dcterms:W3CDTF">2020-04-24T13:54:18Z</dcterms:modified>
</cp:coreProperties>
</file>