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62" r:id="rId3"/>
    <p:sldId id="263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64" r:id="rId20"/>
    <p:sldId id="280" r:id="rId21"/>
  </p:sldIdLst>
  <p:sldSz cx="9144000" cy="6858000" type="screen4x3"/>
  <p:notesSz cx="6858000" cy="9144000"/>
  <p:custDataLst>
    <p:tags r:id="rId2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99"/>
    <a:srgbClr val="3399FF"/>
    <a:srgbClr val="04374A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604" autoAdjust="0"/>
  </p:normalViewPr>
  <p:slideViewPr>
    <p:cSldViewPr>
      <p:cViewPr>
        <p:scale>
          <a:sx n="65" d="100"/>
          <a:sy n="65" d="100"/>
        </p:scale>
        <p:origin x="-1536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20.04.2020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5589240"/>
            <a:ext cx="6301208" cy="110202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79512" y="45855"/>
            <a:ext cx="8964488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107504" y="1412776"/>
            <a:ext cx="8208912" cy="37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accent6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accent6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6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accent6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accent6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6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5855"/>
            <a:ext cx="8964488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504" y="1412776"/>
            <a:ext cx="8784976" cy="37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212976"/>
            <a:ext cx="8784976" cy="3478286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Людвиг </a:t>
            </a:r>
            <a:r>
              <a:rPr lang="ru-RU" sz="5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ван</a:t>
            </a:r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Бетховен</a:t>
            </a:r>
            <a:b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Симфония №5</a:t>
            </a:r>
            <a:endParaRPr lang="ru-RU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оркестра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1412776"/>
            <a:ext cx="9036496" cy="3744416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флейты, флейта-пикколо, 2 гобоя, 2 кларнета, 2 фагота, контрафагот, 2 валторны, 2 трубы, 3 тромбона, литавры, струнные.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5616624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 симфония стала самой популярной в бетховенском наследии. Она была окончена в 1808 году, впервые исполнена в Вене в декабре этого же года под управлением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95756"/>
            <a:ext cx="3439622" cy="44371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513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700808"/>
            <a:ext cx="9036496" cy="3456384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борьбы человека с судьбой, с суровым, безжалостным роком проходит через все четыре части симфонии... 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12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2780928"/>
            <a:ext cx="5722913" cy="1362075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/>
              <a:t>Первая часть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34416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9036496" cy="5904656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часть начинается с краткого как эпиграф,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четырехзвучного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мотива-вступления. Как говорил сам Бетховен: «Так судьба стучится в дверь»…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www.classic-music.ru/media/images/uploaded/img036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47" y="3068960"/>
            <a:ext cx="8748464" cy="23323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99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928992" cy="5544616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этой теме построена тревожная, но мужественная тема главной партии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Напевная, лирическая тема побочной партии звучит в светлой тональности ми бемоль мажор. Ей предшествует воинственный, фанфарный призыв валторн…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522898"/>
            <a:ext cx="8387948" cy="25126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425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8856984" cy="504056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полностью построена на «теме судьбы».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репризе между главной и связующей партией появляется фрагмент, которого не было в экспозиции. Между главной и связующей партиями внезапно слышится робкая жалоба. Соло гобоя выводит печальный, короткий мотив. Это момент душевной слабости, усталости, одиночества…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228" y="4941168"/>
            <a:ext cx="7257853" cy="15882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074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2780928"/>
            <a:ext cx="5722913" cy="1362075"/>
          </a:xfrm>
        </p:spPr>
        <p:txBody>
          <a:bodyPr>
            <a:normAutofit/>
          </a:bodyPr>
          <a:lstStyle/>
          <a:p>
            <a:r>
              <a:rPr lang="ru-RU" sz="6600" dirty="0" smtClean="0"/>
              <a:t>Вторая часть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50669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928992" cy="4896544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неторопливое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Andante con moto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ля бемоль мажоре, написанное в форме вариаций на две темы.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тема – величавая, задумчивая, напоминает тему второй части «Патетической» сонаты…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75" y="3573016"/>
            <a:ext cx="8671739" cy="29380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123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8856984" cy="5040560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тема напоминает мотив гимна времен Великой французской революции - «Марсельезу»…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32290"/>
            <a:ext cx="8496944" cy="2503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4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2924944"/>
            <a:ext cx="5722913" cy="1362075"/>
          </a:xfrm>
        </p:spPr>
        <p:txBody>
          <a:bodyPr>
            <a:normAutofit/>
          </a:bodyPr>
          <a:lstStyle/>
          <a:p>
            <a:r>
              <a:rPr lang="ru-RU" sz="6000" dirty="0" smtClean="0"/>
              <a:t>Третья часть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15246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04664"/>
            <a:ext cx="8856984" cy="518457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Третья часть – стремительное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Allegro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тональности до минор. Здесь представлен новый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жанр – скерцо.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Скерцо - часть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симфонии, сонаты, квартета или самостоятельная музыкальная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пьеса в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живом, стремительном темпе,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трёхдольном размере.</a:t>
            </a:r>
          </a:p>
        </p:txBody>
      </p:sp>
    </p:spTree>
    <p:extLst>
      <p:ext uri="{BB962C8B-B14F-4D97-AF65-F5344CB8AC3E}">
        <p14:creationId xmlns:p14="http://schemas.microsoft.com/office/powerpoint/2010/main" val="3849848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856984" cy="3168352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Сумрачная первая тема у виолончелей и контрабасов на пианиссимо стремительно взлетает наверх и приводит к настороженному, тревожному «вопросу» у других струнных…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63757"/>
            <a:ext cx="8410770" cy="25797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960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12776"/>
            <a:ext cx="8928992" cy="3744416"/>
          </a:xfrm>
        </p:spPr>
        <p:txBody>
          <a:bodyPr/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тема фортиссимо (очень громко) – это новый вариант грозного «стучащего» мотива из первой части. </a:t>
            </a:r>
          </a:p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97" y="4437112"/>
            <a:ext cx="8712968" cy="10823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8250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9036496" cy="4968552"/>
          </a:xfrm>
        </p:spPr>
        <p:txBody>
          <a:bodyPr>
            <a:norm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до-мажорном трио слышится мощный топот, напористое движение народных масс. Основную тему исполняют контрабасы.</a:t>
            </a: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9" y="4437112"/>
            <a:ext cx="8925241" cy="1090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945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2564904"/>
            <a:ext cx="5722913" cy="1362075"/>
          </a:xfrm>
        </p:spPr>
        <p:txBody>
          <a:bodyPr>
            <a:noAutofit/>
          </a:bodyPr>
          <a:lstStyle/>
          <a:p>
            <a:r>
              <a:rPr lang="ru-RU" sz="4800" dirty="0" smtClean="0"/>
              <a:t>Четвертая часть. Финал.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08925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0"/>
            <a:ext cx="9036496" cy="5157192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 финала особенно близка гимнам и маршам Великой французской революции.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Инструментовка этой части приближена к мощному звучанию духового оркестра, раздающемуся под открытым небом на улицах и площадях…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119" y="2730584"/>
            <a:ext cx="6159197" cy="41044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03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5976664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Так, подчинив все части Пятой симфонии одной идее Бетховен с огромной силой и убедительностью раскрыл тему «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мрака – к свету, через борьбу – к победе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132856"/>
            <a:ext cx="3464177" cy="41656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026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79" y="2492896"/>
            <a:ext cx="8964488" cy="1185223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36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dd84a62e98d3c2bb84f4ca867326f9dbda890"/>
</p:tagLst>
</file>

<file path=ppt/theme/theme1.xml><?xml version="1.0" encoding="utf-8"?>
<a:theme xmlns:a="http://schemas.openxmlformats.org/drawingml/2006/main" name="Тема Office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1640</TotalTime>
  <Words>413</Words>
  <Application>Microsoft Office PowerPoint</Application>
  <PresentationFormat>Экран (4:3)</PresentationFormat>
  <Paragraphs>27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Людвиг ван Бетховен Симфония №5</vt:lpstr>
      <vt:lpstr>Состав оркестра</vt:lpstr>
      <vt:lpstr>Презентация PowerPoint</vt:lpstr>
      <vt:lpstr>Презентация PowerPoint</vt:lpstr>
      <vt:lpstr>Первая часть</vt:lpstr>
      <vt:lpstr>Презентация PowerPoint</vt:lpstr>
      <vt:lpstr>Презентация PowerPoint</vt:lpstr>
      <vt:lpstr>Презентация PowerPoint</vt:lpstr>
      <vt:lpstr>Вторая часть</vt:lpstr>
      <vt:lpstr>Презентация PowerPoint</vt:lpstr>
      <vt:lpstr>Презентация PowerPoint</vt:lpstr>
      <vt:lpstr>Третья часть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Четвертая часть. Финал.</vt:lpstr>
      <vt:lpstr>Презентация PowerPoint</vt:lpstr>
      <vt:lpstr>Презентация PowerPoint</vt:lpstr>
      <vt:lpstr>Спасибо за внимание!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Скрипка - струнный смычковый музыкальный инструмент</dc:title>
  <dc:creator>obstinate</dc:creator>
  <dc:description>Шаблон презентации с сайта https://presentation-creation.ru/</dc:description>
  <cp:lastModifiedBy>OOO Aleks</cp:lastModifiedBy>
  <cp:revision>514</cp:revision>
  <dcterms:created xsi:type="dcterms:W3CDTF">2018-02-25T09:09:03Z</dcterms:created>
  <dcterms:modified xsi:type="dcterms:W3CDTF">2020-04-20T15:29:39Z</dcterms:modified>
</cp:coreProperties>
</file>