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75242-9741-4E97-B880-213D024DB292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93C7C-221F-4B72-A363-C74B3F948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369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93C7C-221F-4B72-A363-C74B3F948C7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42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&#1046;&#1110;&#1075;&#1110;&#1090;&#1090;&#1077;&#1088;%20-%20&#1041;&#1072;&#1083;&#1179;&#1072;&#1076;&#1080;&#1096;&#1072;.flv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44824"/>
            <a:ext cx="8134672" cy="1827634"/>
          </a:xfrm>
        </p:spPr>
        <p:txBody>
          <a:bodyPr>
            <a:no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Саба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қтың тақырыбы: «Балқадиша шығармасындағы негізгі музыкалық штрихтар»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85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361459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шығармашылығымен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Домбырада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ойнаудың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штрихтары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серінің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Балқадиша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әнінің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шығу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тарихымен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Дамытушылық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қабілеттерін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инабаттылыққа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адамгершілікке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жан-жақты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беру.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683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 fontAlgn="base">
              <a:buNone/>
            </a:pPr>
            <a:r>
              <a:rPr lang="ru-RU" dirty="0"/>
              <a:t>1. 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Сәлемдесу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Назарын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сабаққа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тапсырмасын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сұрау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Күй дегенміз не?</a:t>
            </a:r>
          </a:p>
          <a:p>
            <a:pPr marL="0" indent="0" fontAlgn="base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Сен соңғы рет қандай күйлерді ойнадын?</a:t>
            </a:r>
          </a:p>
          <a:p>
            <a:pPr marL="0" indent="0" fontAlgn="base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Ол күйлер не туралы?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8845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Жаңа сабақ</a:t>
            </a:r>
          </a:p>
          <a:p>
            <a:pPr marL="0" indent="0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playcast.ru/uploads/2014/05/04/8469625.pn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92696"/>
            <a:ext cx="4811667" cy="5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2916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060873" cy="626469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kk-KZ" sz="8600" dirty="0" smtClean="0">
                <a:latin typeface="Times New Roman" pitchFamily="18" charset="0"/>
                <a:cs typeface="Times New Roman" pitchFamily="18" charset="0"/>
              </a:rPr>
              <a:t>Әннің шығу тарихы</a:t>
            </a:r>
          </a:p>
          <a:p>
            <a:pPr marL="0" indent="0"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00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аузында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әңгіме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аралап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сал-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серілік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құрып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жүрген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кезі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кездегі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есімі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мәлім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кісінің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аулына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сұғып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шілдехана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тойының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үстінен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түседі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Ауылға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серінің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бұрғандығы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естіген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ілтипат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көрсетіп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қошемет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төрде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отырған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жанына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ешкім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жақындамайды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аузында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алып-қашпа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сөздердің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етек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тұсы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қиялға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беріліп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жын-перілермен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қатысы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барын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алға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тартып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қыздар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серіден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үрейленген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қыздар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өздерін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жайсыз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сезініп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отырыстың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берекесі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қашқандай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0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Қадиша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қыз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ағамның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жанына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отырайын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жанына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келіп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Мұны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естіген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Ақанның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көңілі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жайланып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іштей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мінезді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қызға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риза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Отырыс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әндер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орындалып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зерделі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әңгіме-аңыздар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айтылады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0" dirty="0" err="1" smtClean="0">
                <a:latin typeface="Times New Roman" pitchFamily="18" charset="0"/>
                <a:cs typeface="Times New Roman" pitchFamily="18" charset="0"/>
              </a:rPr>
              <a:t>Қадиша</a:t>
            </a:r>
            <a:r>
              <a:rPr lang="ru-RU" sz="1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қайтуға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жиналғанда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қолына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домбырасын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шекті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қағып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жіберіп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әнді</a:t>
            </a:r>
            <a:r>
              <a:rPr lang="ru-RU" sz="1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0" dirty="0" err="1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sz="10000" dirty="0"/>
              <a:t>.</a:t>
            </a:r>
            <a:endParaRPr lang="ru-RU" sz="10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97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496944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мұңлы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әннің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шумағы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деседі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1988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Қайролла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Жүзбасовтың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құрастыруымен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баспасынан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кітабында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Балқадиша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әнінің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нұсқасы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кейіпкері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Қадиша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Сүлеймен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текті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баласымен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қосып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әулеттің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босағасын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аттаған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қыз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ұлдың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анасы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атанып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1953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өмірден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Балқадиша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әнін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аңызға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айналған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Әміре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Қашаубаев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Ғарифолла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Құрманғалиев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Жүсіпбек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Елебеков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орындаған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Қайрат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Байбосынов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Рамазан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Стамғазиев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Гауһар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Әлімбекова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Жігіттер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квартеті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репертуарларына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0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smtClean="0">
                <a:latin typeface="Times New Roman" pitchFamily="18" charset="0"/>
                <a:cs typeface="Times New Roman" pitchFamily="18" charset="0"/>
              </a:rPr>
              <a:t>Шығарманы домбырамен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ойнау.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putidorogi-nn.ru/images/stories/Dombra/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24944"/>
            <a:ext cx="4606545" cy="348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320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Сабақты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қорытындылау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Балқадишамен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танысады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 fontAlgn="base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мұңды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842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57</Words>
  <Application>Microsoft Office PowerPoint</Application>
  <PresentationFormat>Экран (4:3)</PresentationFormat>
  <Paragraphs>20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Сабақтың тақырыбы: «Балқадиша шығармасындағы негізгі музыкалық штрихтар»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«Балқадиша шығармасындағы негізгі музыкалық штрихтар»</dc:title>
  <dc:creator>Махаббат</dc:creator>
  <cp:lastModifiedBy>Махаббат</cp:lastModifiedBy>
  <cp:revision>7</cp:revision>
  <dcterms:created xsi:type="dcterms:W3CDTF">2017-11-18T11:18:57Z</dcterms:created>
  <dcterms:modified xsi:type="dcterms:W3CDTF">2017-11-18T12:41:37Z</dcterms:modified>
</cp:coreProperties>
</file>